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227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879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778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078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468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858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761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355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980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753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950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8574-DE42-4578-8492-A3C1CAAC8EB4}" type="datetimeFigureOut">
              <a:rPr lang="en-CA" smtClean="0"/>
              <a:t>07/09/2016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A056-45C3-4297-ACB5-DD6FFA15AC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222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b="1" dirty="0" smtClean="0"/>
              <a:t>Planning A Paragraph 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6000" b="1" dirty="0" smtClean="0"/>
              <a:t>Review</a:t>
            </a:r>
            <a:r>
              <a:rPr lang="en-CA" sz="6000" dirty="0" smtClean="0"/>
              <a:t>- </a:t>
            </a:r>
            <a:r>
              <a:rPr lang="en-CA" sz="6000" u="sng" dirty="0" smtClean="0"/>
              <a:t>a paragraph </a:t>
            </a:r>
            <a:r>
              <a:rPr lang="en-CA" sz="6000" dirty="0" smtClean="0"/>
              <a:t>is a collection of sentences about one idea or topic. 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9415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800" b="1" dirty="0" smtClean="0"/>
              <a:t>Let’s Organize A Paragraph  </a:t>
            </a:r>
            <a:endParaRPr lang="en-C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/>
          <a:lstStyle/>
          <a:p>
            <a:r>
              <a:rPr lang="en-CA" dirty="0" smtClean="0"/>
              <a:t>Topic – Why I don’t like camping 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688672"/>
              </p:ext>
            </p:extLst>
          </p:nvPr>
        </p:nvGraphicFramePr>
        <p:xfrm>
          <a:off x="611560" y="1988840"/>
          <a:ext cx="7920880" cy="474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100238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Details or Reason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/>
                        <a:t>Tell Me More </a:t>
                      </a:r>
                      <a:endParaRPr lang="en-CA" sz="3200" dirty="0"/>
                    </a:p>
                  </a:txBody>
                  <a:tcPr/>
                </a:tc>
              </a:tr>
              <a:tr h="997091">
                <a:tc>
                  <a:txBody>
                    <a:bodyPr/>
                    <a:lstStyle/>
                    <a:p>
                      <a:r>
                        <a:rPr lang="en-CA" sz="5400" b="1" dirty="0" smtClean="0">
                          <a:latin typeface="Comic Sans MS" pitchFamily="66" charset="0"/>
                        </a:rPr>
                        <a:t>1. Bugs</a:t>
                      </a:r>
                      <a:endParaRPr lang="en-CA" sz="5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b="1" dirty="0" smtClean="0">
                          <a:latin typeface="Comic Sans MS" pitchFamily="66" charset="0"/>
                        </a:rPr>
                        <a:t>Lots of misquote bites </a:t>
                      </a:r>
                    </a:p>
                    <a:p>
                      <a:r>
                        <a:rPr lang="en-CA" sz="2400" b="1" dirty="0" smtClean="0">
                          <a:latin typeface="Comic Sans MS" pitchFamily="66" charset="0"/>
                        </a:rPr>
                        <a:t>Bug repellant</a:t>
                      </a:r>
                      <a:r>
                        <a:rPr lang="en-CA" sz="2400" b="1" baseline="0" dirty="0" smtClean="0">
                          <a:latin typeface="Comic Sans MS" pitchFamily="66" charset="0"/>
                        </a:rPr>
                        <a:t> never works </a:t>
                      </a:r>
                      <a:endParaRPr lang="en-CA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97091">
                <a:tc>
                  <a:txBody>
                    <a:bodyPr/>
                    <a:lstStyle/>
                    <a:p>
                      <a:r>
                        <a:rPr lang="en-CA" sz="5400" b="1" dirty="0" smtClean="0">
                          <a:latin typeface="Comic Sans MS" pitchFamily="66" charset="0"/>
                        </a:rPr>
                        <a:t>2. Food</a:t>
                      </a:r>
                      <a:endParaRPr lang="en-CA" sz="5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b="1" dirty="0" smtClean="0">
                          <a:latin typeface="Comic Sans MS" pitchFamily="66" charset="0"/>
                        </a:rPr>
                        <a:t>Dislike</a:t>
                      </a:r>
                      <a:r>
                        <a:rPr lang="en-CA" sz="2400" b="1" baseline="0" dirty="0" smtClean="0">
                          <a:latin typeface="Comic Sans MS" pitchFamily="66" charset="0"/>
                        </a:rPr>
                        <a:t> the limitations of cooking over a fire </a:t>
                      </a:r>
                      <a:endParaRPr lang="en-CA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107894">
                <a:tc>
                  <a:txBody>
                    <a:bodyPr/>
                    <a:lstStyle/>
                    <a:p>
                      <a:r>
                        <a:rPr lang="en-CA" sz="3200" b="1" dirty="0" smtClean="0">
                          <a:latin typeface="Comic Sans MS" pitchFamily="66" charset="0"/>
                        </a:rPr>
                        <a:t>3. No contact with the</a:t>
                      </a:r>
                      <a:r>
                        <a:rPr lang="en-CA" sz="3200" b="1" baseline="0" dirty="0" smtClean="0">
                          <a:latin typeface="Comic Sans MS" pitchFamily="66" charset="0"/>
                        </a:rPr>
                        <a:t> outside world </a:t>
                      </a:r>
                      <a:endParaRPr lang="en-CA" sz="3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b="1" dirty="0" smtClean="0">
                          <a:latin typeface="Comic Sans MS" pitchFamily="66" charset="0"/>
                        </a:rPr>
                        <a:t>No</a:t>
                      </a:r>
                      <a:r>
                        <a:rPr lang="en-CA" sz="2400" b="1" baseline="0" dirty="0" smtClean="0">
                          <a:latin typeface="Comic Sans MS" pitchFamily="66" charset="0"/>
                        </a:rPr>
                        <a:t> computer or cellphones mean missing out on what my friends are doing </a:t>
                      </a:r>
                      <a:endParaRPr lang="en-CA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5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7200" b="1" dirty="0" smtClean="0"/>
              <a:t>Your topics </a:t>
            </a:r>
            <a:endParaRPr lang="en-CA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Pick one and fill in your organizer </a:t>
            </a:r>
          </a:p>
          <a:p>
            <a:pPr marL="514350" indent="-514350">
              <a:buAutoNum type="arabicPeriod"/>
            </a:pPr>
            <a:r>
              <a:rPr lang="en-CA" dirty="0" smtClean="0"/>
              <a:t>Parents should be good listeners </a:t>
            </a:r>
          </a:p>
          <a:p>
            <a:pPr marL="514350" indent="-514350">
              <a:buAutoNum type="arabicPeriod"/>
            </a:pPr>
            <a:r>
              <a:rPr lang="en-CA" dirty="0" smtClean="0"/>
              <a:t>Parents should not restrain their kids </a:t>
            </a:r>
          </a:p>
          <a:p>
            <a:pPr marL="514350" indent="-514350">
              <a:buAutoNum type="arabicPeriod"/>
            </a:pPr>
            <a:r>
              <a:rPr lang="en-CA" dirty="0" smtClean="0"/>
              <a:t>Parents should support their kids when they fail </a:t>
            </a:r>
          </a:p>
          <a:p>
            <a:pPr marL="514350" indent="-514350">
              <a:buAutoNum type="arabicPeriod"/>
            </a:pPr>
            <a:r>
              <a:rPr lang="en-CA" dirty="0" smtClean="0"/>
              <a:t>Parents should trust their kids to make good decisions </a:t>
            </a:r>
          </a:p>
          <a:p>
            <a:pPr marL="514350" indent="-514350">
              <a:buAutoNum type="arabicPeriod"/>
            </a:pPr>
            <a:r>
              <a:rPr lang="en-CA" dirty="0" smtClean="0"/>
              <a:t>Parents should be role models for their kids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4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Paragraph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4857403"/>
          </a:xfrm>
        </p:spPr>
        <p:txBody>
          <a:bodyPr>
            <a:normAutofit fontScale="92500" lnSpcReduction="10000"/>
          </a:bodyPr>
          <a:lstStyle/>
          <a:p>
            <a:endParaRPr lang="en-CA" dirty="0" smtClean="0"/>
          </a:p>
          <a:p>
            <a:pPr marL="0" indent="0">
              <a:buNone/>
            </a:pPr>
            <a:r>
              <a:rPr lang="en-CA" i="1" dirty="0"/>
              <a:t>	</a:t>
            </a:r>
            <a:r>
              <a:rPr lang="en-CA" i="1" dirty="0" smtClean="0"/>
              <a:t>I have always disliked camping, </a:t>
            </a:r>
            <a:r>
              <a:rPr lang="en-CA" dirty="0" smtClean="0"/>
              <a:t>it’s never been my preferred activity. </a:t>
            </a:r>
            <a:r>
              <a:rPr lang="en-CA" dirty="0" smtClean="0">
                <a:solidFill>
                  <a:schemeClr val="accent1"/>
                </a:solidFill>
              </a:rPr>
              <a:t>Bug bites </a:t>
            </a:r>
            <a:r>
              <a:rPr lang="en-CA" dirty="0" smtClean="0"/>
              <a:t>are extremely annoying and sometimes painful. Most </a:t>
            </a:r>
            <a:r>
              <a:rPr lang="en-CA" dirty="0" smtClean="0"/>
              <a:t>insect </a:t>
            </a:r>
            <a:r>
              <a:rPr lang="en-CA" dirty="0" smtClean="0"/>
              <a:t>repellants are too weak to make a difference. </a:t>
            </a:r>
            <a:r>
              <a:rPr lang="en-CA" dirty="0" smtClean="0">
                <a:solidFill>
                  <a:srgbClr val="FF0000"/>
                </a:solidFill>
              </a:rPr>
              <a:t>Also</a:t>
            </a:r>
            <a:r>
              <a:rPr lang="en-CA" dirty="0" smtClean="0"/>
              <a:t>, I hate </a:t>
            </a:r>
            <a:r>
              <a:rPr lang="en-CA" dirty="0" smtClean="0">
                <a:solidFill>
                  <a:schemeClr val="accent5"/>
                </a:solidFill>
              </a:rPr>
              <a:t>cooking</a:t>
            </a:r>
            <a:r>
              <a:rPr lang="en-CA" dirty="0" smtClean="0"/>
              <a:t> on an open fire. There are so many limits as to what you can eat. I can only take so many hamburgers. </a:t>
            </a:r>
            <a:r>
              <a:rPr lang="en-CA" dirty="0" smtClean="0">
                <a:solidFill>
                  <a:srgbClr val="FF0000"/>
                </a:solidFill>
              </a:rPr>
              <a:t>Most important of all</a:t>
            </a:r>
            <a:r>
              <a:rPr lang="en-CA" dirty="0" smtClean="0"/>
              <a:t>, camping is isolating. Without </a:t>
            </a:r>
            <a:r>
              <a:rPr lang="en-CA" dirty="0" smtClean="0">
                <a:solidFill>
                  <a:schemeClr val="accent1"/>
                </a:solidFill>
              </a:rPr>
              <a:t>texts or </a:t>
            </a:r>
            <a:r>
              <a:rPr lang="en-CA" dirty="0" err="1" smtClean="0">
                <a:solidFill>
                  <a:schemeClr val="accent1"/>
                </a:solidFill>
              </a:rPr>
              <a:t>Instagram</a:t>
            </a:r>
            <a:r>
              <a:rPr lang="en-CA" dirty="0" smtClean="0"/>
              <a:t>, I can’t keep up and feel out of the loop. </a:t>
            </a:r>
            <a:r>
              <a:rPr lang="en-CA" dirty="0"/>
              <a:t>For all these reasons, I hate camping and will stay in a hotel next time.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06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Planning A Paragraph </vt:lpstr>
      <vt:lpstr>Let’s Organize A Paragraph  </vt:lpstr>
      <vt:lpstr>Your topics </vt:lpstr>
      <vt:lpstr>Sample Paragraph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 Paragraph</dc:title>
  <dc:creator>pc</dc:creator>
  <cp:lastModifiedBy>pc</cp:lastModifiedBy>
  <cp:revision>7</cp:revision>
  <dcterms:created xsi:type="dcterms:W3CDTF">2016-09-07T13:18:55Z</dcterms:created>
  <dcterms:modified xsi:type="dcterms:W3CDTF">2016-09-07T17:23:21Z</dcterms:modified>
</cp:coreProperties>
</file>