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496-E3F2-4CD0-A382-2E478CC5C665}" type="datetimeFigureOut">
              <a:rPr lang="en-CA" smtClean="0"/>
              <a:t>09/09/2016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74B2-02C7-4BEE-B858-9AE138376B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0174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496-E3F2-4CD0-A382-2E478CC5C665}" type="datetimeFigureOut">
              <a:rPr lang="en-CA" smtClean="0"/>
              <a:t>09/09/2016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74B2-02C7-4BEE-B858-9AE138376B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151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496-E3F2-4CD0-A382-2E478CC5C665}" type="datetimeFigureOut">
              <a:rPr lang="en-CA" smtClean="0"/>
              <a:t>09/09/2016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74B2-02C7-4BEE-B858-9AE138376B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76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496-E3F2-4CD0-A382-2E478CC5C665}" type="datetimeFigureOut">
              <a:rPr lang="en-CA" smtClean="0"/>
              <a:t>09/09/2016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74B2-02C7-4BEE-B858-9AE138376B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326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496-E3F2-4CD0-A382-2E478CC5C665}" type="datetimeFigureOut">
              <a:rPr lang="en-CA" smtClean="0"/>
              <a:t>09/09/2016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74B2-02C7-4BEE-B858-9AE138376B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7108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496-E3F2-4CD0-A382-2E478CC5C665}" type="datetimeFigureOut">
              <a:rPr lang="en-CA" smtClean="0"/>
              <a:t>09/09/2016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74B2-02C7-4BEE-B858-9AE138376B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576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496-E3F2-4CD0-A382-2E478CC5C665}" type="datetimeFigureOut">
              <a:rPr lang="en-CA" smtClean="0"/>
              <a:t>09/09/2016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74B2-02C7-4BEE-B858-9AE138376B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354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496-E3F2-4CD0-A382-2E478CC5C665}" type="datetimeFigureOut">
              <a:rPr lang="en-CA" smtClean="0"/>
              <a:t>09/09/2016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74B2-02C7-4BEE-B858-9AE138376B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7772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496-E3F2-4CD0-A382-2E478CC5C665}" type="datetimeFigureOut">
              <a:rPr lang="en-CA" smtClean="0"/>
              <a:t>09/09/2016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74B2-02C7-4BEE-B858-9AE138376B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6990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496-E3F2-4CD0-A382-2E478CC5C665}" type="datetimeFigureOut">
              <a:rPr lang="en-CA" smtClean="0"/>
              <a:t>09/09/2016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74B2-02C7-4BEE-B858-9AE138376B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7427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496-E3F2-4CD0-A382-2E478CC5C665}" type="datetimeFigureOut">
              <a:rPr lang="en-CA" smtClean="0"/>
              <a:t>09/09/2016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74B2-02C7-4BEE-B858-9AE138376B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9264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9C496-E3F2-4CD0-A382-2E478CC5C665}" type="datetimeFigureOut">
              <a:rPr lang="en-CA" smtClean="0"/>
              <a:t>09/09/2016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074B2-02C7-4BEE-B858-9AE138376B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248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1368152"/>
          </a:xfrm>
        </p:spPr>
        <p:txBody>
          <a:bodyPr>
            <a:normAutofit/>
          </a:bodyPr>
          <a:lstStyle/>
          <a:p>
            <a:r>
              <a:rPr lang="en-CA" sz="6000" b="1" dirty="0" smtClean="0"/>
              <a:t>Writing An Effective Title </a:t>
            </a:r>
            <a:endParaRPr lang="en-CA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328592"/>
          </a:xfrm>
        </p:spPr>
        <p:txBody>
          <a:bodyPr>
            <a:normAutofit/>
          </a:bodyPr>
          <a:lstStyle/>
          <a:p>
            <a:r>
              <a:rPr lang="en-CA" sz="4000" dirty="0" smtClean="0"/>
              <a:t>What’s the point of a title?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4000" dirty="0" smtClean="0"/>
              <a:t>It predicts content – tells the reader what’s coming 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4000" dirty="0" smtClean="0"/>
              <a:t>It could attract the readers attention – not an easy task, often a challenge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4000" dirty="0" smtClean="0"/>
              <a:t>Might contain key words – </a:t>
            </a:r>
            <a:r>
              <a:rPr lang="en-CA" sz="4000" dirty="0" smtClean="0">
                <a:latin typeface="Comic Sans MS" pitchFamily="66" charset="0"/>
              </a:rPr>
              <a:t>Kids/Parents</a:t>
            </a:r>
            <a:endParaRPr lang="en-CA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33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Writing An Effective Title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An Effective Title</dc:title>
  <dc:creator>pc</dc:creator>
  <cp:lastModifiedBy>pc</cp:lastModifiedBy>
  <cp:revision>2</cp:revision>
  <dcterms:created xsi:type="dcterms:W3CDTF">2016-09-09T13:56:23Z</dcterms:created>
  <dcterms:modified xsi:type="dcterms:W3CDTF">2016-09-09T14:09:32Z</dcterms:modified>
</cp:coreProperties>
</file>